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979813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2550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">
            <a:extLst>
              <a:ext uri="{FF2B5EF4-FFF2-40B4-BE49-F238E27FC236}">
                <a16:creationId xmlns:a16="http://schemas.microsoft.com/office/drawing/2014/main" id="{201153E5-243C-B9CD-21EF-7D962E1645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47" y="676781"/>
            <a:ext cx="9977387" cy="309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94DDC82-6552-605C-C206-88B4E876AA46}"/>
              </a:ext>
            </a:extLst>
          </p:cNvPr>
          <p:cNvSpPr txBox="1"/>
          <p:nvPr userDrawn="1"/>
        </p:nvSpPr>
        <p:spPr>
          <a:xfrm>
            <a:off x="18405987" y="1548212"/>
            <a:ext cx="866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ca-ES" altLang="es-ES" sz="3600" b="1" i="0" u="none" strike="noStrike" cap="none" normalizeH="0" baseline="0" dirty="0">
                <a:ln>
                  <a:noFill/>
                </a:ln>
                <a:solidFill>
                  <a:srgbClr val="0098A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12a JORNADA D’ESPECIALISTES EN INFERMERIA FAMILIAR I COMUNITÀRIA</a:t>
            </a:r>
            <a:endParaRPr kumimoji="0" lang="ca-ES" altLang="es-ES" sz="3600" b="1" i="0" u="none" strike="noStrike" cap="none" normalizeH="0" baseline="0" dirty="0">
              <a:ln>
                <a:noFill/>
              </a:ln>
              <a:solidFill>
                <a:srgbClr val="0098AF"/>
              </a:solidFill>
              <a:effectLst/>
              <a:latin typeface="Arial" panose="020B0604020202020204" pitchFamily="34" charset="0"/>
            </a:endParaRPr>
          </a:p>
          <a:p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9AA3078-E59C-9411-88F7-0BAF858831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05" y="41571481"/>
            <a:ext cx="28962802" cy="1629157"/>
          </a:xfrm>
          <a:prstGeom prst="rect">
            <a:avLst/>
          </a:prstGeom>
        </p:spPr>
      </p:pic>
      <p:pic>
        <p:nvPicPr>
          <p:cNvPr id="2" name="Imagen 1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204B61-7139-69F8-647C-E8FE82F0CB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7406" y="39026191"/>
            <a:ext cx="3523245" cy="1468017"/>
          </a:xfrm>
          <a:prstGeom prst="rect">
            <a:avLst/>
          </a:prstGeom>
        </p:spPr>
      </p:pic>
      <p:pic>
        <p:nvPicPr>
          <p:cNvPr id="3" name="Imagen 2" descr="Forma&#10;&#10;Descripción generada automáticamente con confianza baja">
            <a:extLst>
              <a:ext uri="{FF2B5EF4-FFF2-40B4-BE49-F238E27FC236}">
                <a16:creationId xmlns:a16="http://schemas.microsoft.com/office/drawing/2014/main" id="{378CDDC0-9B18-51BA-F21D-3D4A4871318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572" y="39026191"/>
            <a:ext cx="4721013" cy="1468018"/>
          </a:xfrm>
          <a:prstGeom prst="rect">
            <a:avLst/>
          </a:prstGeom>
        </p:spPr>
      </p:pic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8A1C4D35-99C7-9A0C-24FD-2F0A0046211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007" y="38772707"/>
            <a:ext cx="5141977" cy="1974986"/>
          </a:xfrm>
          <a:prstGeom prst="rect">
            <a:avLst/>
          </a:prstGeom>
        </p:spPr>
      </p:pic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2D78607F-FAA6-DC29-0760-7C2CE16015C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0122" y="38854019"/>
            <a:ext cx="7032649" cy="196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0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7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898008" rtl="0" eaLnBrk="1" latinLnBrk="0" hangingPunct="1">
        <a:lnSpc>
          <a:spcPct val="90000"/>
        </a:lnSpc>
        <a:spcBef>
          <a:spcPct val="0"/>
        </a:spcBef>
        <a:buNone/>
        <a:defRPr sz="139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4502" indent="-724502" algn="l" defTabSz="2898008" rtl="0" eaLnBrk="1" latinLnBrk="0" hangingPunct="1">
        <a:lnSpc>
          <a:spcPct val="90000"/>
        </a:lnSpc>
        <a:spcBef>
          <a:spcPts val="3169"/>
        </a:spcBef>
        <a:buFont typeface="Arial" panose="020B0604020202020204" pitchFamily="34" charset="0"/>
        <a:buChar char="•"/>
        <a:defRPr sz="8874" kern="1200">
          <a:solidFill>
            <a:schemeClr val="tx1"/>
          </a:solidFill>
          <a:latin typeface="+mn-lt"/>
          <a:ea typeface="+mn-ea"/>
          <a:cs typeface="+mn-cs"/>
        </a:defRPr>
      </a:lvl1pPr>
      <a:lvl2pPr marL="2173506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7606" kern="1200">
          <a:solidFill>
            <a:schemeClr val="tx1"/>
          </a:solidFill>
          <a:latin typeface="+mn-lt"/>
          <a:ea typeface="+mn-ea"/>
          <a:cs typeface="+mn-cs"/>
        </a:defRPr>
      </a:lvl2pPr>
      <a:lvl3pPr marL="3622510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6339" kern="1200">
          <a:solidFill>
            <a:schemeClr val="tx1"/>
          </a:solidFill>
          <a:latin typeface="+mn-lt"/>
          <a:ea typeface="+mn-ea"/>
          <a:cs typeface="+mn-cs"/>
        </a:defRPr>
      </a:lvl3pPr>
      <a:lvl4pPr marL="5071514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4pPr>
      <a:lvl5pPr marL="6520518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5pPr>
      <a:lvl6pPr marL="7969522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6pPr>
      <a:lvl7pPr marL="9418526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7pPr>
      <a:lvl8pPr marL="10867530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8pPr>
      <a:lvl9pPr marL="12316534" indent="-724502" algn="l" defTabSz="2898008" rtl="0" eaLnBrk="1" latinLnBrk="0" hangingPunct="1">
        <a:lnSpc>
          <a:spcPct val="90000"/>
        </a:lnSpc>
        <a:spcBef>
          <a:spcPts val="1585"/>
        </a:spcBef>
        <a:buFont typeface="Arial" panose="020B0604020202020204" pitchFamily="34" charset="0"/>
        <a:buChar char="•"/>
        <a:defRPr sz="57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1pPr>
      <a:lvl2pPr marL="1449004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2pPr>
      <a:lvl3pPr marL="2898008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3pPr>
      <a:lvl4pPr marL="4347012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4pPr>
      <a:lvl5pPr marL="5796016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5pPr>
      <a:lvl6pPr marL="7245020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6pPr>
      <a:lvl7pPr marL="8694024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7pPr>
      <a:lvl8pPr marL="10143028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8pPr>
      <a:lvl9pPr marL="11592032" algn="l" defTabSz="2898008" rtl="0" eaLnBrk="1" latinLnBrk="0" hangingPunct="1">
        <a:defRPr sz="57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5533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30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Forcada</dc:creator>
  <cp:lastModifiedBy>Nuria Pacheco</cp:lastModifiedBy>
  <cp:revision>5</cp:revision>
  <dcterms:created xsi:type="dcterms:W3CDTF">2024-01-16T21:57:00Z</dcterms:created>
  <dcterms:modified xsi:type="dcterms:W3CDTF">2024-04-30T06:29:09Z</dcterms:modified>
</cp:coreProperties>
</file>