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2FD1DD1-2354-E931-F893-343F222990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0FE1D5-12CE-0342-57A8-DBCB8944D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445FD-FAD7-4B14-84DA-61B2C673C811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FC5E64-F18A-1118-9C99-8B02AB3197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257532-94ED-F047-BCEC-55051D9FB1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C78C-152B-470A-B968-4688A847F4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70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F0203-5302-927B-27BD-3F2F175EF0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46065"/>
            <a:ext cx="9144000" cy="525668"/>
          </a:xfrm>
        </p:spPr>
        <p:txBody>
          <a:bodyPr anchor="b"/>
          <a:lstStyle>
            <a:lvl1pPr algn="ctr">
              <a:defRPr sz="3600" b="1">
                <a:solidFill>
                  <a:srgbClr val="0098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presentació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D0CD49-E4D7-427E-E932-F7F2CCB1A7E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18756"/>
            <a:ext cx="9144000" cy="1886989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Autors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Lloc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treball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 de contacte de l’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autor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principal</a:t>
            </a:r>
          </a:p>
          <a:p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E36EF747-199D-EAC0-13CC-3C70461A7E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94" y="117732"/>
            <a:ext cx="2598788" cy="8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89B8A0D-AA5D-1A1F-4A2C-38DB62346D2F}"/>
              </a:ext>
            </a:extLst>
          </p:cNvPr>
          <p:cNvSpPr txBox="1"/>
          <p:nvPr userDrawn="1"/>
        </p:nvSpPr>
        <p:spPr>
          <a:xfrm>
            <a:off x="8803177" y="200424"/>
            <a:ext cx="299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12a JORNADA D’ESPECIALISTES EN INFERMERIA FAMILIAR I COMUNITÀRIA</a:t>
            </a:r>
            <a:endParaRPr kumimoji="0" lang="ca-ES" altLang="es-ES" sz="12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6851618-5D5B-D187-A67B-E24276B10A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80" y="6172603"/>
            <a:ext cx="12184840" cy="685397"/>
          </a:xfrm>
          <a:prstGeom prst="rect">
            <a:avLst/>
          </a:prstGeom>
        </p:spPr>
      </p:pic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C30DA3F6-AB98-2BDD-8025-0C0F544F9B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503" y="5320581"/>
            <a:ext cx="1270921" cy="529550"/>
          </a:xfrm>
          <a:prstGeom prst="rect">
            <a:avLst/>
          </a:prstGeom>
        </p:spPr>
      </p:pic>
      <p:pic>
        <p:nvPicPr>
          <p:cNvPr id="12" name="Imagen 11" descr="Forma&#10;&#10;Descripción generada automáticamente con confianza baja">
            <a:extLst>
              <a:ext uri="{FF2B5EF4-FFF2-40B4-BE49-F238E27FC236}">
                <a16:creationId xmlns:a16="http://schemas.microsoft.com/office/drawing/2014/main" id="{E803A9CD-A71A-FBBA-EC1C-187FDD24896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07128"/>
            <a:ext cx="1702985" cy="529550"/>
          </a:xfrm>
          <a:prstGeom prst="rect">
            <a:avLst/>
          </a:prstGeom>
        </p:spPr>
      </p:pic>
      <p:pic>
        <p:nvPicPr>
          <p:cNvPr id="14" name="Imagen 13" descr="Texto&#10;&#10;Descripción generada automáticamente con confianza media">
            <a:extLst>
              <a:ext uri="{FF2B5EF4-FFF2-40B4-BE49-F238E27FC236}">
                <a16:creationId xmlns:a16="http://schemas.microsoft.com/office/drawing/2014/main" id="{D470A2E7-C545-C270-239C-8FC4AAF6402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325" y="5223224"/>
            <a:ext cx="1854837" cy="712426"/>
          </a:xfrm>
          <a:prstGeom prst="rect">
            <a:avLst/>
          </a:prstGeom>
        </p:spPr>
      </p:pic>
      <p:pic>
        <p:nvPicPr>
          <p:cNvPr id="16" name="Imagen 15" descr="Texto&#10;&#10;Descripción generada automáticamente">
            <a:extLst>
              <a:ext uri="{FF2B5EF4-FFF2-40B4-BE49-F238E27FC236}">
                <a16:creationId xmlns:a16="http://schemas.microsoft.com/office/drawing/2014/main" id="{E2044226-1123-2242-AD30-34DE2F614F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51" y="5224278"/>
            <a:ext cx="2536849" cy="7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7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F86E6-D1E3-700E-94C2-4ECE61300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541F9D64-D8D0-D4D1-53D3-AD52681CDA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94" y="117732"/>
            <a:ext cx="2598788" cy="8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CA97CA5-A092-0E55-6CA0-EA7D080AD1B8}"/>
              </a:ext>
            </a:extLst>
          </p:cNvPr>
          <p:cNvSpPr txBox="1"/>
          <p:nvPr userDrawn="1"/>
        </p:nvSpPr>
        <p:spPr>
          <a:xfrm>
            <a:off x="8437419" y="200424"/>
            <a:ext cx="3360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Especialistes en Infermeria Familiar i Comunitària</a:t>
            </a:r>
            <a:b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de MAIG 2024</a:t>
            </a:r>
            <a:endParaRPr kumimoji="0" lang="ca-ES" altLang="es-ES" sz="12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FF8A413-CCED-AB26-62BB-53FD49A916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80" y="6172603"/>
            <a:ext cx="12184840" cy="68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7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E7CDEB-0A01-F7A9-1DB2-643C1014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65F324-F78C-2E6A-10A7-DB920215E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57E59-B33F-E64D-4D41-E88BFA1B9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F9F4F0-F622-413F-BE86-1908A73FA6F0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4199C1-EE45-B767-6CB5-3C14B4BF9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D5AAF-725C-E774-2646-A023CB55A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356715-D37B-4E08-8EDF-21CAAB48D6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18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E8869-5C86-AD17-245E-D793A03336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6A003D-C270-B6F5-0512-4C266990D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Autors</a:t>
            </a:r>
            <a:endParaRPr lang="fr-FR" dirty="0"/>
          </a:p>
          <a:p>
            <a:r>
              <a:rPr lang="fr-FR" dirty="0" err="1"/>
              <a:t>Lloc</a:t>
            </a:r>
            <a:r>
              <a:rPr lang="fr-FR" dirty="0"/>
              <a:t> de </a:t>
            </a:r>
            <a:r>
              <a:rPr lang="fr-FR" dirty="0" err="1"/>
              <a:t>treball</a:t>
            </a:r>
            <a:endParaRPr lang="fr-FR" dirty="0"/>
          </a:p>
          <a:p>
            <a:r>
              <a:rPr lang="fr-FR" dirty="0"/>
              <a:t>Mail de contacte de l’</a:t>
            </a:r>
            <a:r>
              <a:rPr lang="fr-FR" dirty="0" err="1"/>
              <a:t>autor</a:t>
            </a:r>
            <a:r>
              <a:rPr lang="fr-FR" dirty="0"/>
              <a:t> principal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093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15D9D0D9-1E7B-F58A-D105-0E04A4016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142851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10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Candara</vt:lpstr>
      <vt:lpstr>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DE LA PRESENTACIÓ</dc:title>
  <dc:creator>Iris Forcada</dc:creator>
  <cp:lastModifiedBy>Nuria Pacheco</cp:lastModifiedBy>
  <cp:revision>8</cp:revision>
  <dcterms:created xsi:type="dcterms:W3CDTF">2024-01-16T21:39:26Z</dcterms:created>
  <dcterms:modified xsi:type="dcterms:W3CDTF">2024-04-30T06:28:00Z</dcterms:modified>
</cp:coreProperties>
</file>