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979813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8" d="100"/>
          <a:sy n="18" d="100"/>
        </p:scale>
        <p:origin x="32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>
            <a:extLst>
              <a:ext uri="{FF2B5EF4-FFF2-40B4-BE49-F238E27FC236}">
                <a16:creationId xmlns:a16="http://schemas.microsoft.com/office/drawing/2014/main" id="{201153E5-243C-B9CD-21EF-7D962E1645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47" y="676781"/>
            <a:ext cx="9977387" cy="309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94DDC82-6552-605C-C206-88B4E876AA46}"/>
              </a:ext>
            </a:extLst>
          </p:cNvPr>
          <p:cNvSpPr txBox="1"/>
          <p:nvPr userDrawn="1"/>
        </p:nvSpPr>
        <p:spPr>
          <a:xfrm>
            <a:off x="16366209" y="1548212"/>
            <a:ext cx="107065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36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XVI CONGRÉS AIFICC</a:t>
            </a:r>
            <a:r>
              <a:rPr kumimoji="0" lang="es-ES" altLang="es-ES" sz="36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kumimoji="0" lang="ca-ES" altLang="es-ES" sz="36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EMPODERA’T!!</a:t>
            </a:r>
            <a:endParaRPr kumimoji="0" lang="es-ES" altLang="es-ES" sz="36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36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Girona, 25 i 26 d’Abril 2024</a:t>
            </a:r>
            <a:endParaRPr kumimoji="0" lang="ca-ES" altLang="es-ES" sz="36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9AA3078-E59C-9411-88F7-0BAF858831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41571481"/>
            <a:ext cx="28979813" cy="162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0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7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898008" rtl="0" eaLnBrk="1" latinLnBrk="0" hangingPunct="1">
        <a:lnSpc>
          <a:spcPct val="90000"/>
        </a:lnSpc>
        <a:spcBef>
          <a:spcPct val="0"/>
        </a:spcBef>
        <a:buNone/>
        <a:defRPr sz="13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4502" indent="-724502" algn="l" defTabSz="2898008" rtl="0" eaLnBrk="1" latinLnBrk="0" hangingPunct="1">
        <a:lnSpc>
          <a:spcPct val="90000"/>
        </a:lnSpc>
        <a:spcBef>
          <a:spcPts val="3169"/>
        </a:spcBef>
        <a:buFont typeface="Arial" panose="020B0604020202020204" pitchFamily="34" charset="0"/>
        <a:buChar char="•"/>
        <a:defRPr sz="8874" kern="1200">
          <a:solidFill>
            <a:schemeClr val="tx1"/>
          </a:solidFill>
          <a:latin typeface="+mn-lt"/>
          <a:ea typeface="+mn-ea"/>
          <a:cs typeface="+mn-cs"/>
        </a:defRPr>
      </a:lvl1pPr>
      <a:lvl2pPr marL="2173506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7606" kern="1200">
          <a:solidFill>
            <a:schemeClr val="tx1"/>
          </a:solidFill>
          <a:latin typeface="+mn-lt"/>
          <a:ea typeface="+mn-ea"/>
          <a:cs typeface="+mn-cs"/>
        </a:defRPr>
      </a:lvl2pPr>
      <a:lvl3pPr marL="3622510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6339" kern="1200">
          <a:solidFill>
            <a:schemeClr val="tx1"/>
          </a:solidFill>
          <a:latin typeface="+mn-lt"/>
          <a:ea typeface="+mn-ea"/>
          <a:cs typeface="+mn-cs"/>
        </a:defRPr>
      </a:lvl3pPr>
      <a:lvl4pPr marL="5071514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6520518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969522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9418526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867530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2316534" indent="-724502" algn="l" defTabSz="2898008" rtl="0" eaLnBrk="1" latinLnBrk="0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1pPr>
      <a:lvl2pPr marL="1449004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2pPr>
      <a:lvl3pPr marL="2898008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3pPr>
      <a:lvl4pPr marL="4347012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5796016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245020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8694024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143028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1592032" algn="l" defTabSz="2898008" rtl="0" eaLnBrk="1" latinLnBrk="0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553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Iris Forcada</dc:creator>
  <cp:lastModifiedBy>Magnore SL</cp:lastModifiedBy>
  <cp:revision>3</cp:revision>
  <dcterms:created xsi:type="dcterms:W3CDTF">2024-01-16T21:57:00Z</dcterms:created>
  <dcterms:modified xsi:type="dcterms:W3CDTF">2024-04-04T07:05:52Z</dcterms:modified>
</cp:coreProperties>
</file>