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sldIdLst>
    <p:sldId id="256" r:id="rId2"/>
    <p:sldId id="259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8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6F0203-5302-927B-27BD-3F2F175EF08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646065"/>
            <a:ext cx="9144000" cy="525668"/>
          </a:xfrm>
        </p:spPr>
        <p:txBody>
          <a:bodyPr anchor="b"/>
          <a:lstStyle>
            <a:lvl1pPr algn="ctr">
              <a:defRPr sz="3600" b="1">
                <a:solidFill>
                  <a:srgbClr val="0098A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s-ES" dirty="0" err="1"/>
              <a:t>Títol</a:t>
            </a:r>
            <a:r>
              <a:rPr lang="es-ES" dirty="0"/>
              <a:t> de la </a:t>
            </a:r>
            <a:r>
              <a:rPr lang="es-ES" dirty="0" err="1"/>
              <a:t>presentació</a:t>
            </a:r>
            <a:endParaRPr lang="es-ES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1D0CD49-E4D7-427E-E932-F7F2CCB1A7E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2518756"/>
            <a:ext cx="9144000" cy="1886989"/>
          </a:xfrm>
        </p:spPr>
        <p:txBody>
          <a:bodyPr/>
          <a:lstStyle>
            <a:lvl1pPr marL="342900" indent="-342900" algn="l">
              <a:buFont typeface="Arial" panose="020B0604020202020204" pitchFamily="34" charset="0"/>
              <a:buChar char="•"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Autors</a:t>
            </a:r>
            <a:endParaRPr lang="fr-FR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fr-FR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Lloc</a:t>
            </a:r>
            <a:r>
              <a:rPr lang="fr-FR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de </a:t>
            </a:r>
            <a:r>
              <a:rPr lang="fr-FR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treball</a:t>
            </a:r>
            <a:endParaRPr lang="fr-FR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fr-FR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Mail de contacte de l’</a:t>
            </a:r>
            <a:r>
              <a:rPr lang="fr-FR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autor</a:t>
            </a:r>
            <a:r>
              <a:rPr lang="fr-FR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principal</a:t>
            </a:r>
          </a:p>
          <a:p>
            <a:endParaRPr lang="ca-ES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ca-ES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" name="Imagen 1">
            <a:extLst>
              <a:ext uri="{FF2B5EF4-FFF2-40B4-BE49-F238E27FC236}">
                <a16:creationId xmlns:a16="http://schemas.microsoft.com/office/drawing/2014/main" id="{E36EF747-199D-EAC0-13CC-3C70461A7E7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94" y="117732"/>
            <a:ext cx="2598788" cy="806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289B8A0D-AA5D-1A1F-4A2C-38DB62346D2F}"/>
              </a:ext>
            </a:extLst>
          </p:cNvPr>
          <p:cNvSpPr txBox="1"/>
          <p:nvPr userDrawn="1"/>
        </p:nvSpPr>
        <p:spPr>
          <a:xfrm>
            <a:off x="8218516" y="200424"/>
            <a:ext cx="35796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ca-ES" altLang="es-ES" sz="1200" b="1" i="0" u="none" strike="noStrike" cap="none" normalizeH="0" baseline="0" dirty="0">
                <a:ln>
                  <a:noFill/>
                </a:ln>
                <a:solidFill>
                  <a:srgbClr val="0098A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XVI CONGRÉS AIFICC.</a:t>
            </a:r>
            <a:r>
              <a:rPr kumimoji="0" lang="es-ES" altLang="es-ES" sz="1200" b="1" i="0" u="none" strike="noStrike" cap="none" normalizeH="0" baseline="0" dirty="0">
                <a:ln>
                  <a:noFill/>
                </a:ln>
                <a:solidFill>
                  <a:srgbClr val="0098AF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kumimoji="0" lang="ca-ES" altLang="es-ES" sz="1200" b="1" i="0" u="none" strike="noStrike" cap="none" normalizeH="0" baseline="0" dirty="0">
                <a:ln>
                  <a:noFill/>
                </a:ln>
                <a:solidFill>
                  <a:srgbClr val="0098A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EMPODERA’T!!</a:t>
            </a:r>
            <a:endParaRPr kumimoji="0" lang="es-ES" altLang="es-ES" sz="1200" b="1" i="0" u="none" strike="noStrike" cap="none" normalizeH="0" baseline="0" dirty="0">
              <a:ln>
                <a:noFill/>
              </a:ln>
              <a:solidFill>
                <a:srgbClr val="0098AF"/>
              </a:solidFill>
              <a:effectLst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ca-ES" altLang="es-ES" sz="1200" b="1" i="0" u="none" strike="noStrike" cap="none" normalizeH="0" baseline="0" dirty="0">
                <a:ln>
                  <a:noFill/>
                </a:ln>
                <a:solidFill>
                  <a:srgbClr val="0098A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Girona, 25 i 26 d’Abril 2024</a:t>
            </a:r>
            <a:endParaRPr kumimoji="0" lang="ca-ES" altLang="es-ES" sz="1200" b="1" i="0" u="none" strike="noStrike" cap="none" normalizeH="0" baseline="0" dirty="0">
              <a:ln>
                <a:noFill/>
              </a:ln>
              <a:solidFill>
                <a:srgbClr val="0098AF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46851618-5D5B-D187-A67B-E24276B10A9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0" y="6172603"/>
            <a:ext cx="12192000" cy="68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376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02F86E6-D1E3-700E-94C2-4ECE61300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pic>
        <p:nvPicPr>
          <p:cNvPr id="7" name="Imagen 1">
            <a:extLst>
              <a:ext uri="{FF2B5EF4-FFF2-40B4-BE49-F238E27FC236}">
                <a16:creationId xmlns:a16="http://schemas.microsoft.com/office/drawing/2014/main" id="{541F9D64-D8D0-D4D1-53D3-AD52681CDAF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94" y="117732"/>
            <a:ext cx="2598788" cy="806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AA37881E-40D6-A8E7-C6EF-4AE66DC2A665}"/>
              </a:ext>
            </a:extLst>
          </p:cNvPr>
          <p:cNvSpPr txBox="1"/>
          <p:nvPr userDrawn="1"/>
        </p:nvSpPr>
        <p:spPr>
          <a:xfrm>
            <a:off x="8218516" y="200424"/>
            <a:ext cx="35796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ca-ES" altLang="es-ES" sz="1200" b="1" i="0" u="none" strike="noStrike" cap="none" normalizeH="0" baseline="0" dirty="0">
                <a:ln>
                  <a:noFill/>
                </a:ln>
                <a:solidFill>
                  <a:srgbClr val="0098A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XVI CONGRÉS AIFICC.</a:t>
            </a:r>
            <a:r>
              <a:rPr kumimoji="0" lang="es-ES" altLang="es-ES" sz="1200" b="1" i="0" u="none" strike="noStrike" cap="none" normalizeH="0" baseline="0" dirty="0">
                <a:ln>
                  <a:noFill/>
                </a:ln>
                <a:solidFill>
                  <a:srgbClr val="0098AF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kumimoji="0" lang="ca-ES" altLang="es-ES" sz="1200" b="1" i="0" u="none" strike="noStrike" cap="none" normalizeH="0" baseline="0" dirty="0">
                <a:ln>
                  <a:noFill/>
                </a:ln>
                <a:solidFill>
                  <a:srgbClr val="0098A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EMPODERA’T!!</a:t>
            </a:r>
            <a:endParaRPr kumimoji="0" lang="es-ES" altLang="es-ES" sz="1200" b="1" i="0" u="none" strike="noStrike" cap="none" normalizeH="0" baseline="0" dirty="0">
              <a:ln>
                <a:noFill/>
              </a:ln>
              <a:solidFill>
                <a:srgbClr val="0098AF"/>
              </a:solidFill>
              <a:effectLst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ca-ES" altLang="es-ES" sz="1200" b="1" i="0" u="none" strike="noStrike" cap="none" normalizeH="0" baseline="0" dirty="0">
                <a:ln>
                  <a:noFill/>
                </a:ln>
                <a:solidFill>
                  <a:srgbClr val="0098A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Girona, 25 i 26 d’Abril 2024</a:t>
            </a:r>
            <a:endParaRPr kumimoji="0" lang="ca-ES" altLang="es-ES" sz="1200" b="1" i="0" u="none" strike="noStrike" cap="none" normalizeH="0" baseline="0" dirty="0">
              <a:ln>
                <a:noFill/>
              </a:ln>
              <a:solidFill>
                <a:srgbClr val="0098AF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016186C-A32A-090B-B954-A49F4A5A370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0" y="6172603"/>
            <a:ext cx="12192000" cy="68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979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0E7CDEB-0A01-F7A9-1DB2-643C10145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E65F324-F78C-2E6A-10A7-DB920215E7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8557E59-B33F-E64D-4D41-E88BFA1B9A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2F9F4F0-F622-413F-BE86-1908A73FA6F0}" type="datetimeFigureOut">
              <a:rPr lang="es-ES" smtClean="0"/>
              <a:t>04/04/2024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94199C1-EE45-B767-6CB5-3C14B4BF9E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13D5AAF-725C-E774-2646-A023CB55A3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A356715-D37B-4E08-8EDF-21CAAB48D6D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2188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4E8869-5C86-AD17-245E-D793A03336A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es-ES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B6A003D-C270-B6F5-0512-4C266990D86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err="1"/>
              <a:t>Autors</a:t>
            </a:r>
            <a:endParaRPr lang="fr-FR" dirty="0"/>
          </a:p>
          <a:p>
            <a:r>
              <a:rPr lang="fr-FR" dirty="0" err="1"/>
              <a:t>Lloc</a:t>
            </a:r>
            <a:r>
              <a:rPr lang="fr-FR" dirty="0"/>
              <a:t> de </a:t>
            </a:r>
            <a:r>
              <a:rPr lang="fr-FR" dirty="0" err="1"/>
              <a:t>treball</a:t>
            </a:r>
            <a:endParaRPr lang="fr-FR" dirty="0"/>
          </a:p>
          <a:p>
            <a:r>
              <a:rPr lang="fr-FR" dirty="0"/>
              <a:t>Mail de contacte de l’</a:t>
            </a:r>
            <a:r>
              <a:rPr lang="fr-FR" dirty="0" err="1"/>
              <a:t>autor</a:t>
            </a:r>
            <a:r>
              <a:rPr lang="fr-FR" dirty="0"/>
              <a:t> principal</a:t>
            </a:r>
          </a:p>
          <a:p>
            <a:endParaRPr lang="es-ES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CAC427D-2870-60E8-ED64-0556BB44126B}"/>
              </a:ext>
            </a:extLst>
          </p:cNvPr>
          <p:cNvSpPr txBox="1"/>
          <p:nvPr/>
        </p:nvSpPr>
        <p:spPr>
          <a:xfrm>
            <a:off x="1524000" y="4337108"/>
            <a:ext cx="914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400" b="0" i="0" u="none" strike="noStrike" kern="1200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Especificar si la presentació té o no conflicte d’interessos i quins son.</a:t>
            </a:r>
            <a:endParaRPr lang="es-ES" sz="2400" b="0" i="0" u="none" strike="noStrike" kern="1200" baseline="0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00934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>
            <a:extLst>
              <a:ext uri="{FF2B5EF4-FFF2-40B4-BE49-F238E27FC236}">
                <a16:creationId xmlns:a16="http://schemas.microsoft.com/office/drawing/2014/main" id="{15D9D0D9-1E7B-F58A-D105-0E04A40168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21428510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Candara">
      <a:majorFont>
        <a:latin typeface="Candara" panose="020E0502030303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 panose="020E0502030303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</TotalTime>
  <Words>23</Words>
  <Application>Microsoft Office PowerPoint</Application>
  <PresentationFormat>Panorámica</PresentationFormat>
  <Paragraphs>4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Candara</vt:lpstr>
      <vt:lpstr>Diseño personalizado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TÍTOL DE LA PRESENTACIÓ</dc:title>
  <dc:creator>Iris Forcada</dc:creator>
  <cp:lastModifiedBy>Magnore SL</cp:lastModifiedBy>
  <cp:revision>6</cp:revision>
  <dcterms:created xsi:type="dcterms:W3CDTF">2024-01-16T21:39:26Z</dcterms:created>
  <dcterms:modified xsi:type="dcterms:W3CDTF">2024-04-04T07:21:27Z</dcterms:modified>
</cp:coreProperties>
</file>