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4" r:id="rId1"/>
  </p:sldMasterIdLst>
  <p:handoutMasterIdLst>
    <p:handoutMasterId r:id="rId4"/>
  </p:handoutMasterIdLst>
  <p:sldIdLst>
    <p:sldId id="256" r:id="rId2"/>
    <p:sldId id="259" r:id="rId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8A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7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7" d="100"/>
          <a:sy n="87" d="100"/>
        </p:scale>
        <p:origin x="3840" y="6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>
            <a:extLst>
              <a:ext uri="{FF2B5EF4-FFF2-40B4-BE49-F238E27FC236}">
                <a16:creationId xmlns:a16="http://schemas.microsoft.com/office/drawing/2014/main" id="{02FD1DD1-2354-E931-F893-343F2229902E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2B0FE1D5-12CE-0342-57A8-DBCB8944D2D8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EE445FD-FAD7-4B14-84DA-61B2C673C811}" type="datetimeFigureOut">
              <a:rPr lang="es-ES" smtClean="0"/>
              <a:t>30/04/2024</a:t>
            </a:fld>
            <a:endParaRPr lang="es-ES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CAFC5E64-F18A-1118-9C99-8B02AB31970F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F5257532-94ED-F047-BCEC-55051D9FB1BB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C87C78C-152B-470A-B968-4688A847F4D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4370186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jp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jp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B6F0203-5302-927B-27BD-3F2F175EF086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524000" y="1646065"/>
            <a:ext cx="9144000" cy="525668"/>
          </a:xfrm>
        </p:spPr>
        <p:txBody>
          <a:bodyPr anchor="b"/>
          <a:lstStyle>
            <a:lvl1pPr algn="ctr">
              <a:defRPr sz="3600" b="1">
                <a:solidFill>
                  <a:srgbClr val="0098AF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s-ES" dirty="0" err="1"/>
              <a:t>Títol</a:t>
            </a:r>
            <a:r>
              <a:rPr lang="es-ES" dirty="0"/>
              <a:t> de la </a:t>
            </a:r>
            <a:r>
              <a:rPr lang="es-ES" dirty="0" err="1"/>
              <a:t>presentació</a:t>
            </a:r>
            <a:endParaRPr lang="es-ES" dirty="0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01D0CD49-E4D7-427E-E932-F7F2CCB1A7EF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524000" y="2518756"/>
            <a:ext cx="9144000" cy="1886989"/>
          </a:xfrm>
        </p:spPr>
        <p:txBody>
          <a:bodyPr/>
          <a:lstStyle>
            <a:lvl1pPr marL="342900" indent="-342900" algn="l">
              <a:buFont typeface="Arial" panose="020B0604020202020204" pitchFamily="34" charset="0"/>
              <a:buChar char="•"/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z="2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Autors</a:t>
            </a:r>
            <a:endParaRPr lang="fr-FR" sz="2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r>
              <a:rPr lang="fr-FR" sz="2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Lloc</a:t>
            </a:r>
            <a:r>
              <a:rPr lang="fr-FR" sz="2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de </a:t>
            </a:r>
            <a:r>
              <a:rPr lang="fr-FR" sz="2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treball</a:t>
            </a:r>
            <a:endParaRPr lang="fr-FR" sz="2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r>
              <a:rPr lang="fr-FR" sz="2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Mail de contacte de l’</a:t>
            </a:r>
            <a:r>
              <a:rPr lang="fr-FR" sz="2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autor</a:t>
            </a:r>
            <a:r>
              <a:rPr lang="fr-FR" sz="2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principal</a:t>
            </a:r>
          </a:p>
          <a:p>
            <a:endParaRPr lang="ca-ES" sz="2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endParaRPr lang="ca-ES" sz="2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7" name="Imagen 1">
            <a:extLst>
              <a:ext uri="{FF2B5EF4-FFF2-40B4-BE49-F238E27FC236}">
                <a16:creationId xmlns:a16="http://schemas.microsoft.com/office/drawing/2014/main" id="{E36EF747-199D-EAC0-13CC-3C70461A7E77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3794" y="117732"/>
            <a:ext cx="2598788" cy="8066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CuadroTexto 7">
            <a:extLst>
              <a:ext uri="{FF2B5EF4-FFF2-40B4-BE49-F238E27FC236}">
                <a16:creationId xmlns:a16="http://schemas.microsoft.com/office/drawing/2014/main" id="{289B8A0D-AA5D-1A1F-4A2C-38DB62346D2F}"/>
              </a:ext>
            </a:extLst>
          </p:cNvPr>
          <p:cNvSpPr txBox="1"/>
          <p:nvPr userDrawn="1"/>
        </p:nvSpPr>
        <p:spPr>
          <a:xfrm>
            <a:off x="8803177" y="200424"/>
            <a:ext cx="299502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700338" algn="ctr"/>
                <a:tab pos="5400675" algn="r"/>
              </a:tabLst>
            </a:pPr>
            <a:r>
              <a:rPr kumimoji="0" lang="ca-ES" altLang="es-ES" sz="1200" b="1" i="0" u="none" strike="noStrike" cap="none" normalizeH="0" baseline="0" dirty="0">
                <a:ln>
                  <a:noFill/>
                </a:ln>
                <a:solidFill>
                  <a:srgbClr val="0098AF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12a JORNADA D’ESPECIALISTES EN INFERMERIA FAMILIAR I COMUNITÀRIA</a:t>
            </a:r>
            <a:endParaRPr kumimoji="0" lang="ca-ES" altLang="es-ES" sz="1200" b="1" i="0" u="none" strike="noStrike" cap="none" normalizeH="0" baseline="0" dirty="0">
              <a:ln>
                <a:noFill/>
              </a:ln>
              <a:solidFill>
                <a:srgbClr val="0098AF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46851618-5D5B-D187-A67B-E24276B10A91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580" y="6172603"/>
            <a:ext cx="12184840" cy="685397"/>
          </a:xfrm>
          <a:prstGeom prst="rect">
            <a:avLst/>
          </a:prstGeom>
        </p:spPr>
      </p:pic>
      <p:pic>
        <p:nvPicPr>
          <p:cNvPr id="10" name="Imagen 9" descr="Un dibujo de una cara feliz&#10;&#10;Descripción generada automáticamente con confianza baja">
            <a:extLst>
              <a:ext uri="{FF2B5EF4-FFF2-40B4-BE49-F238E27FC236}">
                <a16:creationId xmlns:a16="http://schemas.microsoft.com/office/drawing/2014/main" id="{C30DA3F6-AB98-2BDD-8025-0C0F544F9BDC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2503" y="5320581"/>
            <a:ext cx="1270921" cy="529550"/>
          </a:xfrm>
          <a:prstGeom prst="rect">
            <a:avLst/>
          </a:prstGeom>
        </p:spPr>
      </p:pic>
      <p:pic>
        <p:nvPicPr>
          <p:cNvPr id="12" name="Imagen 11" descr="Forma&#10;&#10;Descripción generada automáticamente con confianza baja">
            <a:extLst>
              <a:ext uri="{FF2B5EF4-FFF2-40B4-BE49-F238E27FC236}">
                <a16:creationId xmlns:a16="http://schemas.microsoft.com/office/drawing/2014/main" id="{E803A9CD-A71A-FBBA-EC1C-187FDD248965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5307128"/>
            <a:ext cx="1702985" cy="529550"/>
          </a:xfrm>
          <a:prstGeom prst="rect">
            <a:avLst/>
          </a:prstGeom>
        </p:spPr>
      </p:pic>
      <p:pic>
        <p:nvPicPr>
          <p:cNvPr id="14" name="Imagen 13" descr="Texto&#10;&#10;Descripción generada automáticamente con confianza media">
            <a:extLst>
              <a:ext uri="{FF2B5EF4-FFF2-40B4-BE49-F238E27FC236}">
                <a16:creationId xmlns:a16="http://schemas.microsoft.com/office/drawing/2014/main" id="{D470A2E7-C545-C270-239C-8FC4AAF64023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67325" y="5223224"/>
            <a:ext cx="1854837" cy="712426"/>
          </a:xfrm>
          <a:prstGeom prst="rect">
            <a:avLst/>
          </a:prstGeom>
        </p:spPr>
      </p:pic>
      <p:pic>
        <p:nvPicPr>
          <p:cNvPr id="16" name="Imagen 15" descr="Texto&#10;&#10;Descripción generada automáticamente">
            <a:extLst>
              <a:ext uri="{FF2B5EF4-FFF2-40B4-BE49-F238E27FC236}">
                <a16:creationId xmlns:a16="http://schemas.microsoft.com/office/drawing/2014/main" id="{E2044226-1123-2242-AD30-34DE2F614FF4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31151" y="5224278"/>
            <a:ext cx="2536849" cy="710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53764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002F86E6-D1E3-700E-94C2-4ECE61300EF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53331"/>
            <a:ext cx="10515600" cy="4351338"/>
          </a:xfrm>
        </p:spPr>
        <p:txBody>
          <a:bodyPr>
            <a:normAutofit/>
          </a:bodyPr>
          <a:lstStyle>
            <a:lvl1pPr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2pPr>
            <a:lvl3pPr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3pPr>
            <a:lvl4pPr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4pPr>
            <a:lvl5pPr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5pPr>
          </a:lstStyle>
          <a:p>
            <a:pPr lvl="0"/>
            <a:r>
              <a:rPr lang="es-ES" dirty="0"/>
              <a:t>Haga clic para modificar los estilos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</a:p>
        </p:txBody>
      </p:sp>
      <p:pic>
        <p:nvPicPr>
          <p:cNvPr id="7" name="Imagen 1">
            <a:extLst>
              <a:ext uri="{FF2B5EF4-FFF2-40B4-BE49-F238E27FC236}">
                <a16:creationId xmlns:a16="http://schemas.microsoft.com/office/drawing/2014/main" id="{541F9D64-D8D0-D4D1-53D3-AD52681CDAF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3794" y="117732"/>
            <a:ext cx="2598788" cy="8066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id="{1CA97CA5-A092-0E55-6CA0-EA7D080AD1B8}"/>
              </a:ext>
            </a:extLst>
          </p:cNvPr>
          <p:cNvSpPr txBox="1"/>
          <p:nvPr userDrawn="1"/>
        </p:nvSpPr>
        <p:spPr>
          <a:xfrm>
            <a:off x="8437419" y="200424"/>
            <a:ext cx="33607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700338" algn="ctr"/>
                <a:tab pos="5400675" algn="r"/>
              </a:tabLst>
            </a:pPr>
            <a:r>
              <a:rPr kumimoji="0" lang="ca-ES" altLang="es-ES" sz="1200" b="1" i="0" u="none" strike="noStrike" cap="none" normalizeH="0" baseline="0" dirty="0">
                <a:ln>
                  <a:noFill/>
                </a:ln>
                <a:solidFill>
                  <a:srgbClr val="0098AF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Especialistes en Infermeria Familiar i Comunitària</a:t>
            </a:r>
            <a:br>
              <a:rPr kumimoji="0" lang="ca-ES" altLang="es-ES" sz="1200" b="1" i="0" u="none" strike="noStrike" cap="none" normalizeH="0" baseline="0" dirty="0">
                <a:ln>
                  <a:noFill/>
                </a:ln>
                <a:solidFill>
                  <a:srgbClr val="0098AF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</a:br>
            <a:r>
              <a:rPr kumimoji="0" lang="ca-ES" altLang="es-ES" sz="1200" b="1" i="0" u="none" strike="noStrike" cap="none" normalizeH="0" baseline="0" dirty="0">
                <a:ln>
                  <a:noFill/>
                </a:ln>
                <a:solidFill>
                  <a:srgbClr val="0098AF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16 de MAIG 2024</a:t>
            </a:r>
            <a:endParaRPr kumimoji="0" lang="ca-ES" altLang="es-ES" sz="1200" b="1" i="0" u="none" strike="noStrike" cap="none" normalizeH="0" baseline="0" dirty="0">
              <a:ln>
                <a:noFill/>
              </a:ln>
              <a:solidFill>
                <a:srgbClr val="0098AF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2FF8A413-CCED-AB26-62BB-53FD49A9161E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580" y="6172603"/>
            <a:ext cx="12184840" cy="6853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29799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C0E7CDEB-0A01-F7A9-1DB2-643C101456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4E65F324-F78C-2E6A-10A7-DB920215E7A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8557E59-B33F-E64D-4D41-E88BFA1B9A5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2F9F4F0-F622-413F-BE86-1908A73FA6F0}" type="datetimeFigureOut">
              <a:rPr lang="es-ES" smtClean="0"/>
              <a:t>30/04/2024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94199C1-EE45-B767-6CB5-3C14B4BF9E9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13D5AAF-725C-E774-2646-A023CB55A36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A356715-D37B-4E08-8EDF-21CAAB48D6D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321889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14E8869-5C86-AD17-245E-D793A03336A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endParaRPr lang="es-ES" dirty="0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FB6A003D-C270-B6F5-0512-4C266990D86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dirty="0" err="1"/>
              <a:t>Autors</a:t>
            </a:r>
            <a:endParaRPr lang="fr-FR" dirty="0"/>
          </a:p>
          <a:p>
            <a:r>
              <a:rPr lang="fr-FR" dirty="0" err="1"/>
              <a:t>Lloc</a:t>
            </a:r>
            <a:r>
              <a:rPr lang="fr-FR" dirty="0"/>
              <a:t> de </a:t>
            </a:r>
            <a:r>
              <a:rPr lang="fr-FR" dirty="0" err="1"/>
              <a:t>treball</a:t>
            </a:r>
            <a:endParaRPr lang="fr-FR" dirty="0"/>
          </a:p>
          <a:p>
            <a:r>
              <a:rPr lang="fr-FR" dirty="0"/>
              <a:t>Mail de contacte de l’</a:t>
            </a:r>
            <a:r>
              <a:rPr lang="fr-FR" dirty="0" err="1"/>
              <a:t>autor</a:t>
            </a:r>
            <a:r>
              <a:rPr lang="fr-FR" dirty="0"/>
              <a:t> principal</a:t>
            </a:r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9009342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contenido 1">
            <a:extLst>
              <a:ext uri="{FF2B5EF4-FFF2-40B4-BE49-F238E27FC236}">
                <a16:creationId xmlns:a16="http://schemas.microsoft.com/office/drawing/2014/main" id="{15D9D0D9-1E7B-F58A-D105-0E04A401682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521428510"/>
      </p:ext>
    </p:extLst>
  </p:cSld>
  <p:clrMapOvr>
    <a:masterClrMapping/>
  </p:clrMapOvr>
</p:sld>
</file>

<file path=ppt/theme/theme1.xml><?xml version="1.0" encoding="utf-8"?>
<a:theme xmlns:a="http://schemas.openxmlformats.org/drawingml/2006/main" name="Diseño personalizado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Candara">
      <a:majorFont>
        <a:latin typeface="Candara" panose="020E0502030303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 panose="020E0502030303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72</TotalTime>
  <Words>10</Words>
  <Application>Microsoft Office PowerPoint</Application>
  <PresentationFormat>Panorámica</PresentationFormat>
  <Paragraphs>3</Paragraphs>
  <Slides>2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</vt:i4>
      </vt:variant>
    </vt:vector>
  </HeadingPairs>
  <TitlesOfParts>
    <vt:vector size="7" baseType="lpstr">
      <vt:lpstr>Aptos</vt:lpstr>
      <vt:lpstr>Arial</vt:lpstr>
      <vt:lpstr>Calibri</vt:lpstr>
      <vt:lpstr>Candara</vt:lpstr>
      <vt:lpstr>Diseño personalizado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TÍTOL DE LA PRESENTACIÓ</dc:title>
  <dc:creator>Iris Forcada</dc:creator>
  <cp:lastModifiedBy>Nuria Pacheco</cp:lastModifiedBy>
  <cp:revision>8</cp:revision>
  <dcterms:created xsi:type="dcterms:W3CDTF">2024-01-16T21:39:26Z</dcterms:created>
  <dcterms:modified xsi:type="dcterms:W3CDTF">2024-04-30T06:28:00Z</dcterms:modified>
</cp:coreProperties>
</file>